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68"/>
    <p:restoredTop sz="94665"/>
  </p:normalViewPr>
  <p:slideViewPr>
    <p:cSldViewPr snapToGrid="0" snapToObjects="1">
      <p:cViewPr varScale="1">
        <p:scale>
          <a:sx n="101" d="100"/>
          <a:sy n="101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1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9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6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5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6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5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51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7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3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72054-995C-2540-B1A8-C665B151F443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0E600-704C-7F47-B6EA-D7B0A0D54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sv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Relationship Id="rId9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99" y="3564767"/>
            <a:ext cx="455341" cy="455341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2873890" y="301739"/>
            <a:ext cx="2843561" cy="1781770"/>
          </a:xfrm>
          <a:prstGeom prst="cloud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/>
          <p:cNvSpPr/>
          <p:nvPr/>
        </p:nvSpPr>
        <p:spPr>
          <a:xfrm>
            <a:off x="3314700" y="1507453"/>
            <a:ext cx="8000999" cy="4913740"/>
          </a:xfrm>
          <a:prstGeom prst="cloud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773" y="1050017"/>
            <a:ext cx="455341" cy="455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57" y="2243172"/>
            <a:ext cx="677746" cy="450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1416" y="261447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Cluster Gateway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20588" y="3058750"/>
            <a:ext cx="580483" cy="580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1416" y="3639233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GHPC Web server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957" y="4048462"/>
            <a:ext cx="692439" cy="6924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8762" y="4757715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GHPC SSH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602" y="5155375"/>
            <a:ext cx="627101" cy="6271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41416" y="5864622"/>
            <a:ext cx="1492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Monitoring server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477" y="3711020"/>
            <a:ext cx="995355" cy="4246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82740" y="4133072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Internal switch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369" y="2844734"/>
            <a:ext cx="738459" cy="7384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369" y="3619898"/>
            <a:ext cx="738459" cy="7384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7369" y="4434542"/>
            <a:ext cx="738459" cy="7384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212" y="2838453"/>
            <a:ext cx="738459" cy="7384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213" y="3619898"/>
            <a:ext cx="738459" cy="7384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212" y="4434542"/>
            <a:ext cx="738459" cy="7384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1055" y="4351455"/>
            <a:ext cx="758902" cy="7589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2082" y="868655"/>
            <a:ext cx="362724" cy="36272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21103" y="1327317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Consolas" charset="0"/>
                <a:ea typeface="Consolas" charset="0"/>
                <a:cs typeface="Consolas" charset="0"/>
              </a:rPr>
              <a:t>Interactive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server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97015" y="566092"/>
            <a:ext cx="1723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AU-IT campus network</a:t>
            </a:r>
          </a:p>
        </p:txBody>
      </p:sp>
      <p:sp>
        <p:nvSpPr>
          <p:cNvPr id="36" name="Cloud 35"/>
          <p:cNvSpPr/>
          <p:nvPr/>
        </p:nvSpPr>
        <p:spPr>
          <a:xfrm rot="16200000">
            <a:off x="-1118512" y="2539079"/>
            <a:ext cx="5751753" cy="2600326"/>
          </a:xfrm>
          <a:prstGeom prst="cloud">
            <a:avLst/>
          </a:prstGeom>
          <a:solidFill>
            <a:srgbClr val="FF0000">
              <a:alpha val="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04613" y="2034761"/>
            <a:ext cx="1338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Private network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5762" y="1507565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Public network</a:t>
            </a:r>
          </a:p>
        </p:txBody>
      </p:sp>
      <p:cxnSp>
        <p:nvCxnSpPr>
          <p:cNvPr id="48" name="Elbow Connector 47"/>
          <p:cNvCxnSpPr>
            <a:endCxn id="21" idx="1"/>
          </p:cNvCxnSpPr>
          <p:nvPr/>
        </p:nvCxnSpPr>
        <p:spPr>
          <a:xfrm flipV="1">
            <a:off x="4749832" y="3213964"/>
            <a:ext cx="1297537" cy="750359"/>
          </a:xfrm>
          <a:prstGeom prst="bentConnector3">
            <a:avLst>
              <a:gd name="adj1" fmla="val 8193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2" idx="1"/>
          </p:cNvCxnSpPr>
          <p:nvPr/>
        </p:nvCxnSpPr>
        <p:spPr>
          <a:xfrm>
            <a:off x="4749832" y="3964323"/>
            <a:ext cx="1297537" cy="24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endCxn id="23" idx="1"/>
          </p:cNvCxnSpPr>
          <p:nvPr/>
        </p:nvCxnSpPr>
        <p:spPr>
          <a:xfrm>
            <a:off x="4749832" y="3964323"/>
            <a:ext cx="1297537" cy="839449"/>
          </a:xfrm>
          <a:prstGeom prst="bentConnector3">
            <a:avLst>
              <a:gd name="adj1" fmla="val 8083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endCxn id="24" idx="1"/>
          </p:cNvCxnSpPr>
          <p:nvPr/>
        </p:nvCxnSpPr>
        <p:spPr>
          <a:xfrm rot="16200000" flipH="1">
            <a:off x="6901412" y="2834882"/>
            <a:ext cx="445415" cy="300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25" idx="1"/>
          </p:cNvCxnSpPr>
          <p:nvPr/>
        </p:nvCxnSpPr>
        <p:spPr>
          <a:xfrm rot="16200000" flipH="1">
            <a:off x="6502195" y="3217109"/>
            <a:ext cx="1243851" cy="300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26" idx="1"/>
          </p:cNvCxnSpPr>
          <p:nvPr/>
        </p:nvCxnSpPr>
        <p:spPr>
          <a:xfrm rot="16200000" flipH="1">
            <a:off x="6103366" y="3632926"/>
            <a:ext cx="2041506" cy="300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flipV="1">
            <a:off x="4771476" y="2762266"/>
            <a:ext cx="2202549" cy="1161096"/>
          </a:xfrm>
          <a:prstGeom prst="bentConnector3">
            <a:avLst>
              <a:gd name="adj1" fmla="val 344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endCxn id="27" idx="2"/>
          </p:cNvCxnSpPr>
          <p:nvPr/>
        </p:nvCxnSpPr>
        <p:spPr>
          <a:xfrm flipV="1">
            <a:off x="5558985" y="5110357"/>
            <a:ext cx="3321521" cy="1937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/>
          <p:nvPr/>
        </p:nvCxnSpPr>
        <p:spPr>
          <a:xfrm rot="16200000" flipH="1">
            <a:off x="4481130" y="4214843"/>
            <a:ext cx="1373985" cy="836581"/>
          </a:xfrm>
          <a:prstGeom prst="bentConnector3">
            <a:avLst>
              <a:gd name="adj1" fmla="val -9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2" idx="2"/>
            <a:endCxn id="16" idx="0"/>
          </p:cNvCxnSpPr>
          <p:nvPr/>
        </p:nvCxnSpPr>
        <p:spPr>
          <a:xfrm>
            <a:off x="3736629" y="1758204"/>
            <a:ext cx="515526" cy="19528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164396" y="2468205"/>
            <a:ext cx="1791122" cy="1301833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171388" y="4088580"/>
            <a:ext cx="1607517" cy="1439774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304613" y="5345854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Compute nodes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672757" y="4045415"/>
            <a:ext cx="415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>
                <a:latin typeface="Consolas" charset="0"/>
                <a:ea typeface="Consolas" charset="0"/>
                <a:cs typeface="Consolas" charset="0"/>
              </a:rPr>
              <a:t>NAS</a:t>
            </a:r>
            <a:endParaRPr lang="en-US" sz="1100" b="1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8" name="Elbow Connector 97"/>
          <p:cNvCxnSpPr/>
          <p:nvPr/>
        </p:nvCxnSpPr>
        <p:spPr>
          <a:xfrm rot="5400000" flipH="1" flipV="1">
            <a:off x="1292282" y="3239591"/>
            <a:ext cx="2003743" cy="386165"/>
          </a:xfrm>
          <a:prstGeom prst="bentConnector3">
            <a:avLst>
              <a:gd name="adj1" fmla="val 8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2099900" y="2430801"/>
            <a:ext cx="387336" cy="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465469" y="363668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GHPC 2.0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2542" y="3609197"/>
            <a:ext cx="271035" cy="27103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451" y="2203722"/>
            <a:ext cx="536041" cy="46166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406" y="3085591"/>
            <a:ext cx="504825" cy="50482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104" y="4142268"/>
            <a:ext cx="504825" cy="50482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104" y="5207249"/>
            <a:ext cx="504825" cy="50482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900" y="3219453"/>
            <a:ext cx="455341" cy="45534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42542" y="3233010"/>
            <a:ext cx="355470" cy="35547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9322198" y="3618622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DHCP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315660" y="3303157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FREEIPA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0463" y="902119"/>
            <a:ext cx="271973" cy="25130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37" y="1050016"/>
            <a:ext cx="455341" cy="455341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4383283" y="1352420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nsolas" charset="0"/>
                <a:ea typeface="Consolas" charset="0"/>
                <a:cs typeface="Consolas" charset="0"/>
              </a:rPr>
              <a:t>Gitlab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5482" y="2877416"/>
            <a:ext cx="329589" cy="301739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940" y="2865551"/>
            <a:ext cx="455341" cy="455341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9313577" y="2936314"/>
            <a:ext cx="8771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Scheduler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99" y="2506524"/>
            <a:ext cx="455341" cy="45534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9601" y="2483154"/>
            <a:ext cx="355470" cy="355470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9315660" y="2516972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Bastion</a:t>
            </a:r>
          </a:p>
        </p:txBody>
      </p:sp>
      <p:cxnSp>
        <p:nvCxnSpPr>
          <p:cNvPr id="131" name="Straight Arrow Connector 130"/>
          <p:cNvCxnSpPr>
            <a:stCxn id="120" idx="2"/>
          </p:cNvCxnSpPr>
          <p:nvPr/>
        </p:nvCxnSpPr>
        <p:spPr>
          <a:xfrm flipH="1">
            <a:off x="4479037" y="1614030"/>
            <a:ext cx="227412" cy="20969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77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0" y="723900"/>
            <a:ext cx="2489200" cy="1422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7" y="1625600"/>
            <a:ext cx="30682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8" y="971550"/>
            <a:ext cx="306823" cy="247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77" y="2336800"/>
            <a:ext cx="995355" cy="4246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76" y="3035300"/>
            <a:ext cx="995355" cy="424685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14" idx="3"/>
          </p:cNvCxnSpPr>
          <p:nvPr/>
        </p:nvCxnSpPr>
        <p:spPr>
          <a:xfrm>
            <a:off x="2483861" y="1095375"/>
            <a:ext cx="2913639" cy="95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10200" y="1082675"/>
            <a:ext cx="0" cy="134740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483860" y="2733292"/>
            <a:ext cx="78284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222822" y="2120900"/>
            <a:ext cx="0" cy="58699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222822" y="2146300"/>
            <a:ext cx="19968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194300" y="2146300"/>
            <a:ext cx="0" cy="29349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2483861" y="4336667"/>
            <a:ext cx="122453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708400" y="2584450"/>
            <a:ext cx="0" cy="176174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664516" y="2594290"/>
            <a:ext cx="115676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483860" y="1769077"/>
            <a:ext cx="1923040" cy="628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406900" y="1749426"/>
            <a:ext cx="0" cy="108267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373661" y="2819400"/>
            <a:ext cx="1125439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499100" y="2819400"/>
            <a:ext cx="0" cy="3061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2483860" y="3327715"/>
            <a:ext cx="2315781" cy="3461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2483862" y="4975225"/>
            <a:ext cx="272313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5194300" y="3362325"/>
            <a:ext cx="0" cy="161290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55" y="4351455"/>
            <a:ext cx="758902" cy="75890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55" y="3486150"/>
            <a:ext cx="758902" cy="75890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55" y="2620845"/>
            <a:ext cx="758902" cy="75890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55" y="1755540"/>
            <a:ext cx="758902" cy="758902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8255000" y="2032000"/>
            <a:ext cx="0" cy="26670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8026400" y="2247900"/>
            <a:ext cx="0" cy="26035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8255000" y="2032000"/>
            <a:ext cx="24605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8255000" y="2768600"/>
            <a:ext cx="24605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8255000" y="3644900"/>
            <a:ext cx="24605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8255000" y="4699000"/>
            <a:ext cx="246055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8026400" y="4851400"/>
            <a:ext cx="47465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8026400" y="3949700"/>
            <a:ext cx="47465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8026400" y="3048000"/>
            <a:ext cx="47465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8017672" y="2260600"/>
            <a:ext cx="474655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" idx="3"/>
          </p:cNvCxnSpPr>
          <p:nvPr/>
        </p:nvCxnSpPr>
        <p:spPr>
          <a:xfrm flipV="1">
            <a:off x="5778532" y="2523973"/>
            <a:ext cx="2476468" cy="2517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6" idx="3"/>
          </p:cNvCxnSpPr>
          <p:nvPr/>
        </p:nvCxnSpPr>
        <p:spPr>
          <a:xfrm flipV="1">
            <a:off x="5778531" y="3238500"/>
            <a:ext cx="2247869" cy="914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5572439" y="5495211"/>
            <a:ext cx="412184" cy="349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5572439" y="5758353"/>
            <a:ext cx="39234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5572439" y="6028611"/>
            <a:ext cx="392342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5572439" y="6206411"/>
            <a:ext cx="392342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984623" y="5372100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40G QSFP link </a:t>
            </a:r>
            <a:r>
              <a:rPr lang="mr-IN" sz="1000" dirty="0"/>
              <a:t>–</a:t>
            </a:r>
            <a:r>
              <a:rPr lang="en-US" sz="1000" dirty="0"/>
              <a:t> switch 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984623" y="5640545"/>
            <a:ext cx="1459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40G QSFP link </a:t>
            </a:r>
            <a:r>
              <a:rPr lang="mr-IN" sz="1000" dirty="0"/>
              <a:t>–</a:t>
            </a:r>
            <a:r>
              <a:rPr lang="en-US" sz="1000" dirty="0"/>
              <a:t> switch 2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984623" y="5899466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10G SFP link </a:t>
            </a:r>
            <a:r>
              <a:rPr lang="mr-IN" sz="1000" dirty="0"/>
              <a:t>–</a:t>
            </a:r>
            <a:r>
              <a:rPr lang="en-US" sz="1000" dirty="0"/>
              <a:t> switch 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984623" y="6083300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10G SFP link </a:t>
            </a:r>
            <a:r>
              <a:rPr lang="mr-IN" sz="1000" dirty="0"/>
              <a:t>–</a:t>
            </a:r>
            <a:r>
              <a:rPr lang="en-US" sz="1000" dirty="0"/>
              <a:t> switch 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877502" y="390178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GHPC 2.0 </a:t>
            </a:r>
            <a:r>
              <a:rPr lang="mr-IN" sz="2400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Network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087067" y="1349590"/>
            <a:ext cx="1107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latin typeface="Consolas" charset="0"/>
                <a:ea typeface="Consolas" charset="0"/>
                <a:cs typeface="Consolas" charset="0"/>
              </a:rPr>
              <a:t>Isilon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 nodes</a:t>
            </a: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899089"/>
            <a:ext cx="409011" cy="409011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1233984"/>
            <a:ext cx="409011" cy="40901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1560267"/>
            <a:ext cx="409011" cy="409011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1221" y="1271691"/>
            <a:ext cx="765977" cy="326817"/>
          </a:xfrm>
          <a:prstGeom prst="rect">
            <a:avLst/>
          </a:prstGeom>
        </p:spPr>
      </p:pic>
      <p:cxnSp>
        <p:nvCxnSpPr>
          <p:cNvPr id="179" name="Straight Arrow Connector 178"/>
          <p:cNvCxnSpPr>
            <a:stCxn id="177" idx="2"/>
          </p:cNvCxnSpPr>
          <p:nvPr/>
        </p:nvCxnSpPr>
        <p:spPr>
          <a:xfrm flipV="1">
            <a:off x="2017618" y="1219200"/>
            <a:ext cx="312830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>
            <a:stCxn id="177" idx="2"/>
            <a:endCxn id="13" idx="0"/>
          </p:cNvCxnSpPr>
          <p:nvPr/>
        </p:nvCxnSpPr>
        <p:spPr>
          <a:xfrm>
            <a:off x="2017618" y="1435099"/>
            <a:ext cx="312831" cy="190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endCxn id="177" idx="0"/>
          </p:cNvCxnSpPr>
          <p:nvPr/>
        </p:nvCxnSpPr>
        <p:spPr>
          <a:xfrm>
            <a:off x="1124243" y="971550"/>
            <a:ext cx="566558" cy="463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74" idx="3"/>
            <a:endCxn id="177" idx="0"/>
          </p:cNvCxnSpPr>
          <p:nvPr/>
        </p:nvCxnSpPr>
        <p:spPr>
          <a:xfrm>
            <a:off x="1124243" y="1103595"/>
            <a:ext cx="566558" cy="331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7" idx="0"/>
          </p:cNvCxnSpPr>
          <p:nvPr/>
        </p:nvCxnSpPr>
        <p:spPr>
          <a:xfrm>
            <a:off x="1095559" y="1219200"/>
            <a:ext cx="595242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7" idx="0"/>
          </p:cNvCxnSpPr>
          <p:nvPr/>
        </p:nvCxnSpPr>
        <p:spPr>
          <a:xfrm>
            <a:off x="1095559" y="1327149"/>
            <a:ext cx="595242" cy="107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75" idx="3"/>
            <a:endCxn id="177" idx="0"/>
          </p:cNvCxnSpPr>
          <p:nvPr/>
        </p:nvCxnSpPr>
        <p:spPr>
          <a:xfrm flipV="1">
            <a:off x="1124243" y="1435099"/>
            <a:ext cx="566558" cy="3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7" idx="0"/>
          </p:cNvCxnSpPr>
          <p:nvPr/>
        </p:nvCxnSpPr>
        <p:spPr>
          <a:xfrm flipV="1">
            <a:off x="1095558" y="1435099"/>
            <a:ext cx="595243" cy="115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76" idx="3"/>
            <a:endCxn id="177" idx="0"/>
          </p:cNvCxnSpPr>
          <p:nvPr/>
        </p:nvCxnSpPr>
        <p:spPr>
          <a:xfrm flipV="1">
            <a:off x="1124243" y="1435099"/>
            <a:ext cx="566558" cy="329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endCxn id="177" idx="0"/>
          </p:cNvCxnSpPr>
          <p:nvPr/>
        </p:nvCxnSpPr>
        <p:spPr>
          <a:xfrm flipV="1">
            <a:off x="1095557" y="1435099"/>
            <a:ext cx="595244" cy="190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endCxn id="177" idx="0"/>
          </p:cNvCxnSpPr>
          <p:nvPr/>
        </p:nvCxnSpPr>
        <p:spPr>
          <a:xfrm flipV="1">
            <a:off x="1124243" y="1435099"/>
            <a:ext cx="566558" cy="438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131333" y="7868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C07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0" y="2336800"/>
            <a:ext cx="2489200" cy="1422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7" y="3238500"/>
            <a:ext cx="306823" cy="2476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8" y="2584450"/>
            <a:ext cx="306823" cy="24765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2511989"/>
            <a:ext cx="409011" cy="40901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2846884"/>
            <a:ext cx="409011" cy="40901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3173167"/>
            <a:ext cx="409011" cy="40901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1221" y="2884591"/>
            <a:ext cx="765977" cy="326817"/>
          </a:xfrm>
          <a:prstGeom prst="rect">
            <a:avLst/>
          </a:prstGeom>
        </p:spPr>
      </p:pic>
      <p:cxnSp>
        <p:nvCxnSpPr>
          <p:cNvPr id="112" name="Straight Arrow Connector 111"/>
          <p:cNvCxnSpPr/>
          <p:nvPr/>
        </p:nvCxnSpPr>
        <p:spPr>
          <a:xfrm flipV="1">
            <a:off x="2017618" y="2832100"/>
            <a:ext cx="312830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116" idx="0"/>
          </p:cNvCxnSpPr>
          <p:nvPr/>
        </p:nvCxnSpPr>
        <p:spPr>
          <a:xfrm>
            <a:off x="2017618" y="3047999"/>
            <a:ext cx="312831" cy="190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124243" y="2584450"/>
            <a:ext cx="566558" cy="463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124243" y="2716495"/>
            <a:ext cx="566558" cy="331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1095559" y="2832100"/>
            <a:ext cx="595242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095559" y="2940049"/>
            <a:ext cx="595242" cy="107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1124243" y="3047999"/>
            <a:ext cx="566558" cy="3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1095558" y="3047999"/>
            <a:ext cx="595243" cy="115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1124243" y="3047999"/>
            <a:ext cx="566558" cy="329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1095557" y="3047999"/>
            <a:ext cx="595244" cy="190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1124243" y="3047999"/>
            <a:ext cx="566558" cy="438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31333" y="23997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C08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0" y="3949700"/>
            <a:ext cx="2489200" cy="1422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7" y="4851400"/>
            <a:ext cx="306823" cy="24765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038" y="4197350"/>
            <a:ext cx="306823" cy="24765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4124889"/>
            <a:ext cx="409011" cy="40901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4459784"/>
            <a:ext cx="409011" cy="409011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232" y="4786067"/>
            <a:ext cx="409011" cy="409011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71221" y="4497491"/>
            <a:ext cx="765977" cy="326817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 flipV="1">
            <a:off x="2017618" y="4445000"/>
            <a:ext cx="312830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2017618" y="4660899"/>
            <a:ext cx="312831" cy="190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124243" y="4197350"/>
            <a:ext cx="566558" cy="463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1124243" y="4329395"/>
            <a:ext cx="566558" cy="3315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1095559" y="4445000"/>
            <a:ext cx="595242" cy="2158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095559" y="4552949"/>
            <a:ext cx="595242" cy="107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1124243" y="4660899"/>
            <a:ext cx="566558" cy="3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1095558" y="4660899"/>
            <a:ext cx="595243" cy="1156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1124243" y="4660899"/>
            <a:ext cx="566558" cy="329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1095557" y="4660899"/>
            <a:ext cx="595244" cy="190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1124243" y="4660899"/>
            <a:ext cx="566558" cy="4381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31333" y="4012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C09</a:t>
            </a:r>
          </a:p>
        </p:txBody>
      </p:sp>
    </p:spTree>
    <p:extLst>
      <p:ext uri="{BB962C8B-B14F-4D97-AF65-F5344CB8AC3E}">
        <p14:creationId xmlns:p14="http://schemas.microsoft.com/office/powerpoint/2010/main" val="149770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114300" y="1651000"/>
            <a:ext cx="2038350" cy="35433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C07</a:t>
            </a:r>
          </a:p>
        </p:txBody>
      </p:sp>
      <p:sp>
        <p:nvSpPr>
          <p:cNvPr id="4" name="Can 3"/>
          <p:cNvSpPr/>
          <p:nvPr/>
        </p:nvSpPr>
        <p:spPr>
          <a:xfrm rot="16200000">
            <a:off x="3060700" y="1485900"/>
            <a:ext cx="3543300" cy="387350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 rot="16200000">
            <a:off x="4032249" y="539750"/>
            <a:ext cx="1422403" cy="4051302"/>
          </a:xfrm>
          <a:prstGeom prst="can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40G pipe (QSFP)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235200" y="21209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35200" y="22098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235200" y="23114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235200" y="24003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35200" y="24892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235200" y="25781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235200" y="26797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235200" y="27686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35200" y="28575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235200" y="2946400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n 39"/>
          <p:cNvSpPr/>
          <p:nvPr/>
        </p:nvSpPr>
        <p:spPr>
          <a:xfrm rot="16200000">
            <a:off x="4032249" y="2241555"/>
            <a:ext cx="1422403" cy="4051303"/>
          </a:xfrm>
          <a:prstGeom prst="can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40G pipe (QSFP)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235200" y="38227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235200" y="39116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235200" y="40132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235200" y="41021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235200" y="41910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235200" y="42799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35200" y="43815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235200" y="44704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235200" y="45593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235200" y="4648206"/>
            <a:ext cx="1054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88" y="4102106"/>
            <a:ext cx="306823" cy="2476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702" y="2365375"/>
            <a:ext cx="306823" cy="24765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512050" y="1333500"/>
            <a:ext cx="2419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chassis gets two 40G pipes</a:t>
            </a:r>
          </a:p>
          <a:p>
            <a:r>
              <a:rPr lang="en-US" dirty="0"/>
              <a:t>Each blade server has a 10G NIC, one for each pipe</a:t>
            </a:r>
          </a:p>
        </p:txBody>
      </p:sp>
    </p:spTree>
    <p:extLst>
      <p:ext uri="{BB962C8B-B14F-4D97-AF65-F5344CB8AC3E}">
        <p14:creationId xmlns:p14="http://schemas.microsoft.com/office/powerpoint/2010/main" val="204461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3F37310-BAC3-1D4B-B8D9-D3E21C2FEE76}"/>
              </a:ext>
            </a:extLst>
          </p:cNvPr>
          <p:cNvSpPr/>
          <p:nvPr/>
        </p:nvSpPr>
        <p:spPr>
          <a:xfrm>
            <a:off x="1752600" y="750094"/>
            <a:ext cx="8547100" cy="544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F6607-CC8B-9342-B557-0E312724C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88" t="4336" r="18041"/>
          <a:stretch/>
        </p:blipFill>
        <p:spPr>
          <a:xfrm>
            <a:off x="7404100" y="1504131"/>
            <a:ext cx="2222500" cy="197011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E07B5-8F2F-C84A-9B03-D40803B5E1DB}"/>
              </a:ext>
            </a:extLst>
          </p:cNvPr>
          <p:cNvSpPr/>
          <p:nvPr/>
        </p:nvSpPr>
        <p:spPr>
          <a:xfrm>
            <a:off x="3009900" y="1866900"/>
            <a:ext cx="2311400" cy="9017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BACKUP SERVER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04EBF7-376F-1B45-86EC-D1F5B9D8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549625"/>
            <a:ext cx="1625600" cy="1625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925DCB-A9B1-9343-9B3D-F30F95E052EC}"/>
              </a:ext>
            </a:extLst>
          </p:cNvPr>
          <p:cNvCxnSpPr>
            <a:cxnSpLocks/>
          </p:cNvCxnSpPr>
          <p:nvPr/>
        </p:nvCxnSpPr>
        <p:spPr>
          <a:xfrm flipH="1">
            <a:off x="6934200" y="2317750"/>
            <a:ext cx="355600" cy="0"/>
          </a:xfrm>
          <a:prstGeom prst="line">
            <a:avLst/>
          </a:prstGeom>
          <a:ln w="50800" cmpd="tri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84D4DC-D506-DB45-8544-1B178FF253BC}"/>
              </a:ext>
            </a:extLst>
          </p:cNvPr>
          <p:cNvCxnSpPr>
            <a:cxnSpLocks/>
          </p:cNvCxnSpPr>
          <p:nvPr/>
        </p:nvCxnSpPr>
        <p:spPr>
          <a:xfrm flipH="1">
            <a:off x="5410200" y="2317750"/>
            <a:ext cx="959601" cy="0"/>
          </a:xfrm>
          <a:prstGeom prst="straightConnector1">
            <a:avLst/>
          </a:prstGeom>
          <a:ln w="50800" cmpd="tri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D0A5C6-B77C-154E-B635-B63EA4FE7027}"/>
              </a:ext>
            </a:extLst>
          </p:cNvPr>
          <p:cNvSpPr txBox="1"/>
          <p:nvPr/>
        </p:nvSpPr>
        <p:spPr>
          <a:xfrm>
            <a:off x="6421352" y="2171184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~ ~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699959-FABB-1B46-A534-5EE67AD4ADE5}"/>
              </a:ext>
            </a:extLst>
          </p:cNvPr>
          <p:cNvCxnSpPr>
            <a:cxnSpLocks/>
          </p:cNvCxnSpPr>
          <p:nvPr/>
        </p:nvCxnSpPr>
        <p:spPr>
          <a:xfrm>
            <a:off x="4165600" y="2878328"/>
            <a:ext cx="0" cy="781025"/>
          </a:xfrm>
          <a:prstGeom prst="straightConnector1">
            <a:avLst/>
          </a:prstGeom>
          <a:ln w="50800" cmpd="tri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0754AD-AF33-CC41-823B-82A22E0CC22B}"/>
              </a:ext>
            </a:extLst>
          </p:cNvPr>
          <p:cNvSpPr txBox="1"/>
          <p:nvPr/>
        </p:nvSpPr>
        <p:spPr>
          <a:xfrm>
            <a:off x="7639116" y="3549625"/>
            <a:ext cx="175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PRIMARY NAS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95DF3-344C-A44C-812B-C3DD5813F5BC}"/>
              </a:ext>
            </a:extLst>
          </p:cNvPr>
          <p:cNvSpPr txBox="1"/>
          <p:nvPr/>
        </p:nvSpPr>
        <p:spPr>
          <a:xfrm>
            <a:off x="3208735" y="5130266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TAPE ARCHIVES</a:t>
            </a:r>
          </a:p>
        </p:txBody>
      </p:sp>
    </p:spTree>
    <p:extLst>
      <p:ext uri="{BB962C8B-B14F-4D97-AF65-F5344CB8AC3E}">
        <p14:creationId xmlns:p14="http://schemas.microsoft.com/office/powerpoint/2010/main" val="31018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75DB7A-8DF3-3748-A116-8FD9453B3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561340"/>
            <a:ext cx="86360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6F399-1D30-7A44-B67B-18E959EC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3736339"/>
            <a:ext cx="8636000" cy="14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A09C44-07FD-0F48-A5E5-278CCE6D2386}"/>
              </a:ext>
            </a:extLst>
          </p:cNvPr>
          <p:cNvSpPr/>
          <p:nvPr/>
        </p:nvSpPr>
        <p:spPr>
          <a:xfrm>
            <a:off x="1752600" y="750094"/>
            <a:ext cx="8547100" cy="5448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124C61B8-D0CD-944E-AF64-6660CD7BDC00}"/>
              </a:ext>
            </a:extLst>
          </p:cNvPr>
          <p:cNvSpPr/>
          <p:nvPr/>
        </p:nvSpPr>
        <p:spPr>
          <a:xfrm>
            <a:off x="1938528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7511446E-FDB4-ED42-AE35-13ADA0981E0D}"/>
              </a:ext>
            </a:extLst>
          </p:cNvPr>
          <p:cNvSpPr/>
          <p:nvPr/>
        </p:nvSpPr>
        <p:spPr>
          <a:xfrm>
            <a:off x="2465578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C4BB9B70-83FD-C541-A775-75D63C9C78AD}"/>
              </a:ext>
            </a:extLst>
          </p:cNvPr>
          <p:cNvSpPr/>
          <p:nvPr/>
        </p:nvSpPr>
        <p:spPr>
          <a:xfrm>
            <a:off x="2990977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ACD81930-DBBC-8D4A-B0EA-CA72ADE14F73}"/>
              </a:ext>
            </a:extLst>
          </p:cNvPr>
          <p:cNvSpPr/>
          <p:nvPr/>
        </p:nvSpPr>
        <p:spPr>
          <a:xfrm>
            <a:off x="3518027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75E3C6A9-ADFD-064B-A222-AF7BCA1E3502}"/>
              </a:ext>
            </a:extLst>
          </p:cNvPr>
          <p:cNvSpPr/>
          <p:nvPr/>
        </p:nvSpPr>
        <p:spPr>
          <a:xfrm>
            <a:off x="3996944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31032466-AC8E-7741-A516-B80B1BF243B5}"/>
              </a:ext>
            </a:extLst>
          </p:cNvPr>
          <p:cNvSpPr/>
          <p:nvPr/>
        </p:nvSpPr>
        <p:spPr>
          <a:xfrm>
            <a:off x="4523994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C3589953-1E09-9549-AD74-F33973D7B510}"/>
              </a:ext>
            </a:extLst>
          </p:cNvPr>
          <p:cNvSpPr/>
          <p:nvPr/>
        </p:nvSpPr>
        <p:spPr>
          <a:xfrm>
            <a:off x="5049393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CA8E156D-D844-4A40-9E5B-E65A34AC3FA0}"/>
              </a:ext>
            </a:extLst>
          </p:cNvPr>
          <p:cNvSpPr/>
          <p:nvPr/>
        </p:nvSpPr>
        <p:spPr>
          <a:xfrm>
            <a:off x="5576443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9CF45A6C-D880-6042-8849-7B4C14425B38}"/>
              </a:ext>
            </a:extLst>
          </p:cNvPr>
          <p:cNvSpPr/>
          <p:nvPr/>
        </p:nvSpPr>
        <p:spPr>
          <a:xfrm>
            <a:off x="6095365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P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73DE5890-A3FE-8B4D-852F-24EC0A28D004}"/>
              </a:ext>
            </a:extLst>
          </p:cNvPr>
          <p:cNvSpPr/>
          <p:nvPr/>
        </p:nvSpPr>
        <p:spPr>
          <a:xfrm>
            <a:off x="6622415" y="5117831"/>
            <a:ext cx="420624" cy="457200"/>
          </a:xfrm>
          <a:prstGeom prst="can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AAE719-4490-BA43-A568-7DC01B2E37B1}"/>
              </a:ext>
            </a:extLst>
          </p:cNvPr>
          <p:cNvSpPr/>
          <p:nvPr/>
        </p:nvSpPr>
        <p:spPr>
          <a:xfrm>
            <a:off x="2045589" y="3572797"/>
            <a:ext cx="4997450" cy="9017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VDEV(RAIDZ2)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DE4246-9E2D-C44C-96BD-0739F17A6B4A}"/>
              </a:ext>
            </a:extLst>
          </p:cNvPr>
          <p:cNvSpPr txBox="1"/>
          <p:nvPr/>
        </p:nvSpPr>
        <p:spPr>
          <a:xfrm>
            <a:off x="7987307" y="4312394"/>
            <a:ext cx="102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…. X 10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BBAC8C-7B9A-8841-9293-946875161BBA}"/>
              </a:ext>
            </a:extLst>
          </p:cNvPr>
          <p:cNvCxnSpPr>
            <a:stCxn id="5" idx="1"/>
          </p:cNvCxnSpPr>
          <p:nvPr/>
        </p:nvCxnSpPr>
        <p:spPr>
          <a:xfrm flipV="1">
            <a:off x="2148840" y="4645152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E36854-307B-084D-9709-DBE97B9F0D28}"/>
              </a:ext>
            </a:extLst>
          </p:cNvPr>
          <p:cNvCxnSpPr/>
          <p:nvPr/>
        </p:nvCxnSpPr>
        <p:spPr>
          <a:xfrm flipV="1">
            <a:off x="2691130" y="4645152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7A3AAA-02A8-2440-94EC-93D5D52B2842}"/>
              </a:ext>
            </a:extLst>
          </p:cNvPr>
          <p:cNvCxnSpPr/>
          <p:nvPr/>
        </p:nvCxnSpPr>
        <p:spPr>
          <a:xfrm flipV="1">
            <a:off x="3197352" y="4651248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552106-CDC6-7F46-9EE6-2DF58E51CBF4}"/>
              </a:ext>
            </a:extLst>
          </p:cNvPr>
          <p:cNvCxnSpPr/>
          <p:nvPr/>
        </p:nvCxnSpPr>
        <p:spPr>
          <a:xfrm flipV="1">
            <a:off x="3725291" y="4645151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C54118-2DE9-C341-8F25-832B136AE21C}"/>
              </a:ext>
            </a:extLst>
          </p:cNvPr>
          <p:cNvCxnSpPr/>
          <p:nvPr/>
        </p:nvCxnSpPr>
        <p:spPr>
          <a:xfrm flipV="1">
            <a:off x="4221480" y="4669536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143A82-972F-7049-B127-6DDC964B9616}"/>
              </a:ext>
            </a:extLst>
          </p:cNvPr>
          <p:cNvCxnSpPr/>
          <p:nvPr/>
        </p:nvCxnSpPr>
        <p:spPr>
          <a:xfrm flipV="1">
            <a:off x="4741799" y="4657342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701C38D-7410-AB4F-9604-F8F07E8D792C}"/>
              </a:ext>
            </a:extLst>
          </p:cNvPr>
          <p:cNvCxnSpPr/>
          <p:nvPr/>
        </p:nvCxnSpPr>
        <p:spPr>
          <a:xfrm flipV="1">
            <a:off x="5284089" y="4657342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B3EF42-872F-A84D-A303-56E565F055BF}"/>
              </a:ext>
            </a:extLst>
          </p:cNvPr>
          <p:cNvCxnSpPr/>
          <p:nvPr/>
        </p:nvCxnSpPr>
        <p:spPr>
          <a:xfrm flipV="1">
            <a:off x="5790311" y="4663438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25098-4B81-C643-8663-AE618196F3D2}"/>
              </a:ext>
            </a:extLst>
          </p:cNvPr>
          <p:cNvCxnSpPr/>
          <p:nvPr/>
        </p:nvCxnSpPr>
        <p:spPr>
          <a:xfrm flipV="1">
            <a:off x="6318250" y="4657341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E104DB6-E433-C74E-8CA5-93460C015F4B}"/>
              </a:ext>
            </a:extLst>
          </p:cNvPr>
          <p:cNvCxnSpPr/>
          <p:nvPr/>
        </p:nvCxnSpPr>
        <p:spPr>
          <a:xfrm flipV="1">
            <a:off x="6814439" y="4681726"/>
            <a:ext cx="0" cy="4726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503FAB1-8A4A-0F4C-9FD7-E56312A34B91}"/>
              </a:ext>
            </a:extLst>
          </p:cNvPr>
          <p:cNvSpPr/>
          <p:nvPr/>
        </p:nvSpPr>
        <p:spPr>
          <a:xfrm>
            <a:off x="2052320" y="2328600"/>
            <a:ext cx="7695184" cy="9017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solidFill>
                  <a:srgbClr val="00B0F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ZPOOL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3FE207C-72E2-584C-8CE4-8BC3A2699A15}"/>
              </a:ext>
            </a:extLst>
          </p:cNvPr>
          <p:cNvSpPr/>
          <p:nvPr/>
        </p:nvSpPr>
        <p:spPr>
          <a:xfrm>
            <a:off x="2025268" y="1038634"/>
            <a:ext cx="7722235" cy="9017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ZFS DATASET (FILESYSTEM)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CBE7FD-A9EE-5841-BA90-DDE7CE98E491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544314" y="3230300"/>
            <a:ext cx="0" cy="342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621F55A-7E77-494F-815F-0C84218D0B52}"/>
              </a:ext>
            </a:extLst>
          </p:cNvPr>
          <p:cNvCxnSpPr>
            <a:cxnSpLocks/>
          </p:cNvCxnSpPr>
          <p:nvPr/>
        </p:nvCxnSpPr>
        <p:spPr>
          <a:xfrm flipV="1">
            <a:off x="6012053" y="1940334"/>
            <a:ext cx="0" cy="342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54E9D1-286D-5A4D-A84D-C702833E43AA}"/>
              </a:ext>
            </a:extLst>
          </p:cNvPr>
          <p:cNvSpPr txBox="1"/>
          <p:nvPr/>
        </p:nvSpPr>
        <p:spPr>
          <a:xfrm>
            <a:off x="3211079" y="565399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latin typeface="Futura Medium" panose="020B0602020204020303" pitchFamily="34" charset="-79"/>
                <a:cs typeface="Futura Medium" panose="020B0602020204020303" pitchFamily="34" charset="-79"/>
              </a:rPr>
              <a:t>DISKS</a:t>
            </a:r>
          </a:p>
        </p:txBody>
      </p:sp>
    </p:spTree>
    <p:extLst>
      <p:ext uri="{BB962C8B-B14F-4D97-AF65-F5344CB8AC3E}">
        <p14:creationId xmlns:p14="http://schemas.microsoft.com/office/powerpoint/2010/main" val="40804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0C3C2C-E518-064C-9B84-124BF4BEE3A8}"/>
              </a:ext>
            </a:extLst>
          </p:cNvPr>
          <p:cNvSpPr/>
          <p:nvPr/>
        </p:nvSpPr>
        <p:spPr>
          <a:xfrm>
            <a:off x="1642872" y="2267712"/>
            <a:ext cx="8547100" cy="2304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754B0-30EC-174A-AE3E-8581D2E7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963069"/>
            <a:ext cx="1005992" cy="1022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7AA47-4F3D-4642-A653-F02308FB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512" y="3150393"/>
            <a:ext cx="1435100" cy="353219"/>
          </a:xfrm>
          <a:prstGeom prst="rect">
            <a:avLst/>
          </a:prstGeom>
        </p:spPr>
      </p:pic>
      <p:sp>
        <p:nvSpPr>
          <p:cNvPr id="9" name="Pentagon 8">
            <a:extLst>
              <a:ext uri="{FF2B5EF4-FFF2-40B4-BE49-F238E27FC236}">
                <a16:creationId xmlns:a16="http://schemas.microsoft.com/office/drawing/2014/main" id="{F896FE05-E8E7-9F41-93FB-CE3A8D09B44F}"/>
              </a:ext>
            </a:extLst>
          </p:cNvPr>
          <p:cNvSpPr/>
          <p:nvPr/>
        </p:nvSpPr>
        <p:spPr>
          <a:xfrm>
            <a:off x="2870200" y="3168650"/>
            <a:ext cx="812800" cy="2286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25623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4BEC9-8F74-1148-8D19-A1BCDD2B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662" y="3179763"/>
            <a:ext cx="1435100" cy="323850"/>
          </a:xfrm>
          <a:prstGeom prst="rect">
            <a:avLst/>
          </a:prstGeom>
        </p:spPr>
      </p:pic>
      <p:sp>
        <p:nvSpPr>
          <p:cNvPr id="12" name="Pentagon 11">
            <a:extLst>
              <a:ext uri="{FF2B5EF4-FFF2-40B4-BE49-F238E27FC236}">
                <a16:creationId xmlns:a16="http://schemas.microsoft.com/office/drawing/2014/main" id="{9E4422AA-ABE4-9942-A07C-5B9EF22B2556}"/>
              </a:ext>
            </a:extLst>
          </p:cNvPr>
          <p:cNvSpPr/>
          <p:nvPr/>
        </p:nvSpPr>
        <p:spPr>
          <a:xfrm rot="10800000">
            <a:off x="4955946" y="3179763"/>
            <a:ext cx="576072" cy="20756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94804-F396-4643-B090-3E8C9BA1B81A}"/>
              </a:ext>
            </a:extLst>
          </p:cNvPr>
          <p:cNvSpPr txBox="1"/>
          <p:nvPr/>
        </p:nvSpPr>
        <p:spPr>
          <a:xfrm>
            <a:off x="5069400" y="31503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333304-FAEB-C74C-997D-E4CB8AF113D5}"/>
              </a:ext>
            </a:extLst>
          </p:cNvPr>
          <p:cNvCxnSpPr>
            <a:stCxn id="9" idx="3"/>
            <a:endCxn id="12" idx="3"/>
          </p:cNvCxnSpPr>
          <p:nvPr/>
        </p:nvCxnSpPr>
        <p:spPr>
          <a:xfrm>
            <a:off x="3683000" y="3282950"/>
            <a:ext cx="1272946" cy="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Pentagon 16">
            <a:extLst>
              <a:ext uri="{FF2B5EF4-FFF2-40B4-BE49-F238E27FC236}">
                <a16:creationId xmlns:a16="http://schemas.microsoft.com/office/drawing/2014/main" id="{725BA13C-C6F6-C143-826E-3E95027A279A}"/>
              </a:ext>
            </a:extLst>
          </p:cNvPr>
          <p:cNvSpPr/>
          <p:nvPr/>
        </p:nvSpPr>
        <p:spPr>
          <a:xfrm rot="10800000">
            <a:off x="7437402" y="3158430"/>
            <a:ext cx="576072" cy="20756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ECB64-6C88-7346-BE09-4FB7B6702A12}"/>
              </a:ext>
            </a:extLst>
          </p:cNvPr>
          <p:cNvSpPr txBox="1"/>
          <p:nvPr/>
        </p:nvSpPr>
        <p:spPr>
          <a:xfrm>
            <a:off x="7550856" y="3129061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443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0DF4082-8979-C346-98B2-767F65D3DE12}"/>
              </a:ext>
            </a:extLst>
          </p:cNvPr>
          <p:cNvCxnSpPr>
            <a:stCxn id="17" idx="3"/>
          </p:cNvCxnSpPr>
          <p:nvPr/>
        </p:nvCxnSpPr>
        <p:spPr>
          <a:xfrm rot="10800000">
            <a:off x="7260336" y="2798065"/>
            <a:ext cx="177066" cy="46414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F2F284-C4D8-C14B-8112-565E444576A6}"/>
              </a:ext>
            </a:extLst>
          </p:cNvPr>
          <p:cNvCxnSpPr/>
          <p:nvPr/>
        </p:nvCxnSpPr>
        <p:spPr>
          <a:xfrm flipH="1">
            <a:off x="4736592" y="2798065"/>
            <a:ext cx="2523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82CF00F-3846-6B4B-9BE2-492CF568BA4E}"/>
              </a:ext>
            </a:extLst>
          </p:cNvPr>
          <p:cNvCxnSpPr>
            <a:endCxn id="12" idx="3"/>
          </p:cNvCxnSpPr>
          <p:nvPr/>
        </p:nvCxnSpPr>
        <p:spPr>
          <a:xfrm>
            <a:off x="4754880" y="2798065"/>
            <a:ext cx="201066" cy="48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ACDB9C6-D5C2-9A47-A4D6-AFCFFF21212C}"/>
              </a:ext>
            </a:extLst>
          </p:cNvPr>
          <p:cNvSpPr txBox="1"/>
          <p:nvPr/>
        </p:nvSpPr>
        <p:spPr>
          <a:xfrm>
            <a:off x="5550662" y="3591458"/>
            <a:ext cx="114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Jump host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65C59-9B36-A24E-ABA6-C9BD49DF7B0E}"/>
              </a:ext>
            </a:extLst>
          </p:cNvPr>
          <p:cNvSpPr txBox="1"/>
          <p:nvPr/>
        </p:nvSpPr>
        <p:spPr>
          <a:xfrm>
            <a:off x="8321503" y="3531634"/>
            <a:ext cx="14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Secure 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65CC6-8D18-3B46-9CEF-D780604EEC4A}"/>
              </a:ext>
            </a:extLst>
          </p:cNvPr>
          <p:cNvSpPr txBox="1"/>
          <p:nvPr/>
        </p:nvSpPr>
        <p:spPr>
          <a:xfrm>
            <a:off x="5432236" y="24826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SSH tunnel</a:t>
            </a:r>
          </a:p>
        </p:txBody>
      </p:sp>
    </p:spTree>
    <p:extLst>
      <p:ext uri="{BB962C8B-B14F-4D97-AF65-F5344CB8AC3E}">
        <p14:creationId xmlns:p14="http://schemas.microsoft.com/office/powerpoint/2010/main" val="421333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22CAB5-3E97-F740-9E7A-001A5266B56A}"/>
              </a:ext>
            </a:extLst>
          </p:cNvPr>
          <p:cNvSpPr/>
          <p:nvPr/>
        </p:nvSpPr>
        <p:spPr>
          <a:xfrm>
            <a:off x="1642872" y="2267712"/>
            <a:ext cx="8547100" cy="2304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2B8DC-5F87-4C40-9975-825128A8F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327400"/>
            <a:ext cx="1282740" cy="17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ACC139-EAE2-804D-83DD-98A7B9C40AD8}"/>
              </a:ext>
            </a:extLst>
          </p:cNvPr>
          <p:cNvSpPr txBox="1"/>
          <p:nvPr/>
        </p:nvSpPr>
        <p:spPr>
          <a:xfrm>
            <a:off x="5301959" y="3505200"/>
            <a:ext cx="1228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b="1" dirty="0">
                <a:solidFill>
                  <a:srgbClr val="00B0F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NFS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2C4A1-8626-7541-8756-9714A241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705100"/>
            <a:ext cx="128274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BCE88-5717-6147-A03B-6515D521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3327400"/>
            <a:ext cx="1282740" cy="177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E696E-4C58-B649-B632-4CE15AE3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3951188"/>
            <a:ext cx="128274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41A0CF-5C26-F84F-A645-DAC1A692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159" y="2705100"/>
            <a:ext cx="1282740" cy="17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DD8FC-2864-C84D-A1A4-3F3DA9C7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159" y="3327400"/>
            <a:ext cx="1282740" cy="17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02F845-EAD9-0948-B804-3FB04DE9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159" y="3951188"/>
            <a:ext cx="1282740" cy="177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F17F2-75B2-7E44-8A35-EF2F3472079A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 flipV="1">
            <a:off x="4070390" y="2794000"/>
            <a:ext cx="1206460" cy="6223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EDA8B3-775C-5E44-9309-94BE7E81E1EF}"/>
              </a:ext>
            </a:extLst>
          </p:cNvPr>
          <p:cNvCxnSpPr>
            <a:cxnSpLocks/>
          </p:cNvCxnSpPr>
          <p:nvPr/>
        </p:nvCxnSpPr>
        <p:spPr>
          <a:xfrm flipH="1">
            <a:off x="4103194" y="3416300"/>
            <a:ext cx="1170060" cy="78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294FDB-7B20-C849-9844-CF67C5CC0C3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070390" y="3424139"/>
            <a:ext cx="1202864" cy="6159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2EFADB-0464-B94C-84CD-1772160B245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583542" y="2794000"/>
            <a:ext cx="1207617" cy="6301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A05760-370F-6F4F-9680-1AA619BEE4D1}"/>
              </a:ext>
            </a:extLst>
          </p:cNvPr>
          <p:cNvCxnSpPr>
            <a:cxnSpLocks/>
          </p:cNvCxnSpPr>
          <p:nvPr/>
        </p:nvCxnSpPr>
        <p:spPr>
          <a:xfrm rot="10800000" flipH="1">
            <a:off x="6583542" y="3416300"/>
            <a:ext cx="1170060" cy="78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D6D13D-48CB-E540-8045-C10D1025A1B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583542" y="3424139"/>
            <a:ext cx="1207617" cy="6159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1C587DD-ACED-5249-AC1B-7B4773AB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85" y="2568058"/>
            <a:ext cx="289761" cy="2897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F290BDB-E1B0-8048-B3CC-89C3654C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29" y="3460564"/>
            <a:ext cx="289761" cy="2897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506312-0FBE-4D46-83EE-CDDF0AD6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85" y="4016282"/>
            <a:ext cx="289761" cy="2897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A023D3-8DE8-CB4E-B2AA-39A1E583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14" y="2568058"/>
            <a:ext cx="289761" cy="289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FA706A-5997-1D42-AEF7-DA922A269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58" y="3460564"/>
            <a:ext cx="289761" cy="2897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6ECCA5-8CA9-2748-98C7-D21AA922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14" y="4016282"/>
            <a:ext cx="289761" cy="2897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0DDAFA-9BD9-374B-BB77-0C05B1EBD6CE}"/>
              </a:ext>
            </a:extLst>
          </p:cNvPr>
          <p:cNvSpPr txBox="1"/>
          <p:nvPr/>
        </p:nvSpPr>
        <p:spPr>
          <a:xfrm>
            <a:off x="2593342" y="2257290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Compute</a:t>
            </a:r>
            <a:r>
              <a:rPr lang="da-DK" b="1" dirty="0"/>
              <a:t> nodes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F9AC5B-0698-8E40-8C6E-2988C26CE2DE}"/>
              </a:ext>
            </a:extLst>
          </p:cNvPr>
          <p:cNvSpPr txBox="1"/>
          <p:nvPr/>
        </p:nvSpPr>
        <p:spPr>
          <a:xfrm>
            <a:off x="7620719" y="2266951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 err="1"/>
              <a:t>Compute</a:t>
            </a:r>
            <a:r>
              <a:rPr lang="da-DK" b="1" dirty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1529450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E51CBC-64B5-9443-BF98-5A6C8F5F9A21}"/>
              </a:ext>
            </a:extLst>
          </p:cNvPr>
          <p:cNvSpPr/>
          <p:nvPr/>
        </p:nvSpPr>
        <p:spPr>
          <a:xfrm>
            <a:off x="1792224" y="420624"/>
            <a:ext cx="8851392" cy="6126480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69000">
                <a:schemeClr val="accent1">
                  <a:shade val="67500"/>
                  <a:satMod val="115000"/>
                  <a:alpha val="92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410D4-5369-B047-8BC4-A0411CE0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56" y="2249586"/>
            <a:ext cx="1074928" cy="152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9F878-E827-624C-AEF7-52DCD622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274" y="2206089"/>
            <a:ext cx="640715" cy="640715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01F8092D-F397-0442-A110-F6AC68E58FB3}"/>
              </a:ext>
            </a:extLst>
          </p:cNvPr>
          <p:cNvSpPr/>
          <p:nvPr/>
        </p:nvSpPr>
        <p:spPr>
          <a:xfrm rot="10800000">
            <a:off x="5510275" y="3695859"/>
            <a:ext cx="1378711" cy="721328"/>
          </a:xfrm>
          <a:prstGeom prst="trapezoid">
            <a:avLst>
              <a:gd name="adj" fmla="val 65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F2A21-5191-5444-9347-7E72DB4E8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801" y="3770069"/>
            <a:ext cx="457658" cy="562920"/>
          </a:xfrm>
          <a:prstGeom prst="rect">
            <a:avLst/>
          </a:pr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499D6F62-6AEA-3D42-ADCE-534BC27BAF04}"/>
              </a:ext>
            </a:extLst>
          </p:cNvPr>
          <p:cNvSpPr/>
          <p:nvPr/>
        </p:nvSpPr>
        <p:spPr>
          <a:xfrm>
            <a:off x="3819873" y="1066223"/>
            <a:ext cx="4759514" cy="4827697"/>
          </a:xfrm>
          <a:prstGeom prst="arc">
            <a:avLst>
              <a:gd name="adj1" fmla="val 37641"/>
              <a:gd name="adj2" fmla="val 0"/>
            </a:avLst>
          </a:prstGeom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1FB161-42EA-0145-B261-EAC119561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658" y="3222966"/>
            <a:ext cx="742948" cy="83665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5C3092F-077F-494C-AE3E-8A2E5BFAA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6619" y="3214197"/>
            <a:ext cx="823722" cy="82372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73EB7B-AC95-4345-BD46-00BEFE8BD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604" y="607312"/>
            <a:ext cx="786632" cy="1060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80B7AA-DC74-8D49-8822-6DFAD79188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834" y="5946234"/>
            <a:ext cx="1617980" cy="297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4F5E2C-F29B-6743-A720-4B6D26EAB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834" y="5640818"/>
            <a:ext cx="1617980" cy="297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6FC649-1250-9444-844C-7FD0A00AA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834" y="5335402"/>
            <a:ext cx="1617980" cy="29770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01707F-7D55-0C4D-8161-EA1A6D2B9D9E}"/>
              </a:ext>
            </a:extLst>
          </p:cNvPr>
          <p:cNvCxnSpPr/>
          <p:nvPr/>
        </p:nvCxnSpPr>
        <p:spPr>
          <a:xfrm>
            <a:off x="7036814" y="3626058"/>
            <a:ext cx="93675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83F18C-7D2C-084B-86BD-3576592C2674}"/>
              </a:ext>
            </a:extLst>
          </p:cNvPr>
          <p:cNvCxnSpPr>
            <a:cxnSpLocks/>
          </p:cNvCxnSpPr>
          <p:nvPr/>
        </p:nvCxnSpPr>
        <p:spPr>
          <a:xfrm>
            <a:off x="6199630" y="4623881"/>
            <a:ext cx="0" cy="56991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051B84-430B-D548-841C-8EE356395D21}"/>
              </a:ext>
            </a:extLst>
          </p:cNvPr>
          <p:cNvCxnSpPr>
            <a:cxnSpLocks/>
          </p:cNvCxnSpPr>
          <p:nvPr/>
        </p:nvCxnSpPr>
        <p:spPr>
          <a:xfrm flipH="1">
            <a:off x="4464431" y="3626058"/>
            <a:ext cx="802513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39EA14-5F1A-A34A-A80A-C37B78B9110F}"/>
              </a:ext>
            </a:extLst>
          </p:cNvPr>
          <p:cNvCxnSpPr>
            <a:cxnSpLocks/>
          </p:cNvCxnSpPr>
          <p:nvPr/>
        </p:nvCxnSpPr>
        <p:spPr>
          <a:xfrm flipV="1">
            <a:off x="6217920" y="1790608"/>
            <a:ext cx="0" cy="34232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3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24837</TotalTime>
  <Words>133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Futura Medium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cp:lastPrinted>2017-11-29T09:10:14Z</cp:lastPrinted>
  <dcterms:created xsi:type="dcterms:W3CDTF">2017-11-28T10:54:47Z</dcterms:created>
  <dcterms:modified xsi:type="dcterms:W3CDTF">2018-08-25T12:31:31Z</dcterms:modified>
</cp:coreProperties>
</file>